
<file path=[Content_Types].xml><?xml version="1.0" encoding="utf-8"?>
<Types xmlns="http://schemas.openxmlformats.org/package/2006/content-types">
  <Default Extension="png" ContentType="image/png"/>
  <Default Extension="jpeg" ContentType="image/jpeg"/>
  <Default Extension="webp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notesMasterIdLst>
    <p:notesMasterId r:id="rId24"/>
  </p:notesMasterIdLst>
  <p:sldIdLst>
    <p:sldId id="256" r:id="rId2"/>
    <p:sldId id="259" r:id="rId3"/>
    <p:sldId id="260" r:id="rId4"/>
    <p:sldId id="261" r:id="rId5"/>
    <p:sldId id="262" r:id="rId6"/>
    <p:sldId id="265" r:id="rId7"/>
    <p:sldId id="267" r:id="rId8"/>
    <p:sldId id="266" r:id="rId9"/>
    <p:sldId id="268" r:id="rId10"/>
    <p:sldId id="264" r:id="rId11"/>
    <p:sldId id="271" r:id="rId12"/>
    <p:sldId id="272" r:id="rId13"/>
    <p:sldId id="273" r:id="rId14"/>
    <p:sldId id="270" r:id="rId15"/>
    <p:sldId id="269" r:id="rId16"/>
    <p:sldId id="274" r:id="rId17"/>
    <p:sldId id="275" r:id="rId18"/>
    <p:sldId id="263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0258" autoAdjust="0"/>
  </p:normalViewPr>
  <p:slideViewPr>
    <p:cSldViewPr snapToGrid="0">
      <p:cViewPr varScale="1">
        <p:scale>
          <a:sx n="32" d="100"/>
          <a:sy n="32" d="100"/>
        </p:scale>
        <p:origin x="12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EA5C8-9405-43E8-AE3B-8155235BC27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EAD1A-4AAD-4308-924B-A0D0BB136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06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0614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46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545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6446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593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3807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931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97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Setup and Environment Configuration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1.1: Install Python and Django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Install Python (recommended: latest stable version).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Install Django using pip: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pip install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1.2: Create a Virtual Environment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Isolate project dependencies using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venv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-m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venv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myenv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source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myenv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/bin/activate # On Windows: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myenv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\Scripts\activate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231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1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26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527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99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62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4245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Variables and Data Types</a:t>
            </a:r>
          </a:p>
          <a:p>
            <a:r>
              <a:rPr lang="en-US" b="1" dirty="0" smtClean="0"/>
              <a:t>Title:</a:t>
            </a:r>
            <a:r>
              <a:rPr lang="en-US" dirty="0" smtClean="0"/>
              <a:t> Variables and Data Types</a:t>
            </a:r>
          </a:p>
          <a:p>
            <a:r>
              <a:rPr lang="en-US" b="1" dirty="0" smtClean="0"/>
              <a:t>Content:</a:t>
            </a:r>
            <a:endParaRPr lang="en-US" dirty="0" smtClean="0"/>
          </a:p>
          <a:p>
            <a:pPr lvl="1"/>
            <a:r>
              <a:rPr lang="en-US" b="1" dirty="0" smtClean="0"/>
              <a:t>Variables:</a:t>
            </a:r>
            <a:r>
              <a:rPr lang="en-US" dirty="0" smtClean="0"/>
              <a:t> Containers for storing data values.</a:t>
            </a:r>
          </a:p>
          <a:p>
            <a:pPr lvl="2"/>
            <a:r>
              <a:rPr lang="en-US" dirty="0" smtClean="0"/>
              <a:t>Example: x = 10, name = "John"</a:t>
            </a:r>
          </a:p>
          <a:p>
            <a:pPr lvl="1"/>
            <a:r>
              <a:rPr lang="en-US" b="1" dirty="0" smtClean="0"/>
              <a:t>Data Types:</a:t>
            </a:r>
            <a:endParaRPr lang="en-US" dirty="0" smtClean="0"/>
          </a:p>
          <a:p>
            <a:pPr lvl="2"/>
            <a:r>
              <a:rPr lang="en-US" b="1" dirty="0" smtClean="0"/>
              <a:t>Numeric Types:</a:t>
            </a:r>
            <a:r>
              <a:rPr lang="en-US" dirty="0" smtClean="0"/>
              <a:t> </a:t>
            </a:r>
            <a:r>
              <a:rPr lang="en-US" dirty="0" err="1" smtClean="0"/>
              <a:t>int</a:t>
            </a:r>
            <a:r>
              <a:rPr lang="en-US" dirty="0" smtClean="0"/>
              <a:t>, float, complex</a:t>
            </a:r>
          </a:p>
          <a:p>
            <a:pPr lvl="2"/>
            <a:r>
              <a:rPr lang="en-US" b="1" dirty="0" smtClean="0"/>
              <a:t>Text Type:</a:t>
            </a:r>
            <a:r>
              <a:rPr lang="en-US" dirty="0" smtClean="0"/>
              <a:t> </a:t>
            </a:r>
            <a:r>
              <a:rPr lang="en-US" dirty="0" err="1" smtClean="0"/>
              <a:t>str</a:t>
            </a:r>
            <a:endParaRPr lang="en-US" dirty="0" smtClean="0"/>
          </a:p>
          <a:p>
            <a:pPr lvl="2"/>
            <a:r>
              <a:rPr lang="en-US" b="1" dirty="0" smtClean="0"/>
              <a:t>Boolean Type:</a:t>
            </a:r>
            <a:r>
              <a:rPr lang="en-US" dirty="0" smtClean="0"/>
              <a:t> bool</a:t>
            </a:r>
          </a:p>
          <a:p>
            <a:pPr lvl="2"/>
            <a:r>
              <a:rPr lang="en-US" b="1" dirty="0" smtClean="0"/>
              <a:t>Collection Types:</a:t>
            </a:r>
            <a:r>
              <a:rPr lang="en-US" dirty="0" smtClean="0"/>
              <a:t> list, tuple, set, </a:t>
            </a:r>
            <a:r>
              <a:rPr lang="en-US" dirty="0" err="1" smtClean="0"/>
              <a:t>dict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EAD1A-4AAD-4308-924B-A0D0BB1365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13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AD6EE87-EBD5-4F12-A48A-63ACA297AC8F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7218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61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3685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655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2110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49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43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9622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5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94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411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660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706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011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505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007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14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12/10/2024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19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eb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69" t="-138" r="-1" b="2074"/>
          <a:stretch/>
        </p:blipFill>
        <p:spPr>
          <a:xfrm rot="21356866">
            <a:off x="-209874" y="312838"/>
            <a:ext cx="6012153" cy="58858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 4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5852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Views and Templates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685801" y="2199276"/>
            <a:ext cx="9658349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6.1: Define Views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logic in the views.py file: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4" t="37026" r="10226" b="33667"/>
          <a:stretch/>
        </p:blipFill>
        <p:spPr>
          <a:xfrm>
            <a:off x="933450" y="3352800"/>
            <a:ext cx="8115300" cy="219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8416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685800"/>
            <a:ext cx="10394707" cy="3311189"/>
          </a:xfrm>
        </p:spPr>
        <p:txBody>
          <a:bodyPr numCol="1">
            <a:normAutofit/>
          </a:bodyPr>
          <a:lstStyle/>
          <a:p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6.2: Create Templates</a:t>
            </a:r>
          </a:p>
          <a:p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53" t="24226" r="11932" b="26256"/>
          <a:stretch/>
        </p:blipFill>
        <p:spPr>
          <a:xfrm>
            <a:off x="1638300" y="2341394"/>
            <a:ext cx="7029450" cy="379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4983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Set Up URLs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7977" y="1549046"/>
            <a:ext cx="10394707" cy="3311189"/>
          </a:xfrm>
        </p:spPr>
        <p:txBody>
          <a:bodyPr numCol="1">
            <a:norm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800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</a:t>
            </a:r>
            <a:r>
              <a:rPr lang="en-US" altLang="en-US" sz="28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7.1: App-Level URLs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urls.py in the app directory: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2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3000" cap="none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44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49" t="35341" r="12249" b="33667"/>
          <a:stretch/>
        </p:blipFill>
        <p:spPr>
          <a:xfrm>
            <a:off x="1524000" y="3625915"/>
            <a:ext cx="6553200" cy="239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3769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28650" y="760833"/>
            <a:ext cx="10394707" cy="3311189"/>
          </a:xfrm>
        </p:spPr>
        <p:txBody>
          <a:bodyPr numCol="1">
            <a:norm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36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7.2: Include App URLs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3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 app URLs in the project’s urls.py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3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63" t="43533" r="10986" b="24572"/>
          <a:stretch/>
        </p:blipFill>
        <p:spPr>
          <a:xfrm>
            <a:off x="1943100" y="3207723"/>
            <a:ext cx="7200900" cy="245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8854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Recommended Learning Resources</a:t>
            </a:r>
          </a:p>
          <a:p>
            <a:pPr marL="1885950" lvl="1" indent="-1428750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Books</a:t>
            </a:r>
          </a:p>
          <a:p>
            <a:pPr marL="1885950" lvl="1" indent="-1428750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Courses</a:t>
            </a:r>
          </a:p>
          <a:p>
            <a:pPr marL="1885950" lvl="1" indent="-1428750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Forums and Documentation</a:t>
            </a:r>
          </a:p>
          <a:p>
            <a:pPr marL="1885950" lvl="1" indent="-1428750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YouTube Tutorials</a:t>
            </a:r>
          </a:p>
        </p:txBody>
      </p:sp>
    </p:spTree>
    <p:extLst>
      <p:ext uri="{BB962C8B-B14F-4D97-AF65-F5344CB8AC3E}">
        <p14:creationId xmlns:p14="http://schemas.microsoft.com/office/powerpoint/2010/main" val="12865729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books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24" b="16779"/>
          <a:stretch/>
        </p:blipFill>
        <p:spPr>
          <a:xfrm>
            <a:off x="685801" y="2324101"/>
            <a:ext cx="9848849" cy="2707584"/>
          </a:xfrm>
        </p:spPr>
      </p:pic>
    </p:spTree>
    <p:extLst>
      <p:ext uri="{BB962C8B-B14F-4D97-AF65-F5344CB8AC3E}">
        <p14:creationId xmlns:p14="http://schemas.microsoft.com/office/powerpoint/2010/main" val="18356155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forum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06" b="11114"/>
          <a:stretch/>
        </p:blipFill>
        <p:spPr>
          <a:xfrm>
            <a:off x="837735" y="2057400"/>
            <a:ext cx="9239715" cy="3399109"/>
          </a:xfrm>
        </p:spPr>
      </p:pic>
    </p:spTree>
    <p:extLst>
      <p:ext uri="{BB962C8B-B14F-4D97-AF65-F5344CB8AC3E}">
        <p14:creationId xmlns:p14="http://schemas.microsoft.com/office/powerpoint/2010/main" val="5983393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communities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02" b="7831"/>
          <a:stretch/>
        </p:blipFill>
        <p:spPr>
          <a:xfrm>
            <a:off x="1143955" y="1837765"/>
            <a:ext cx="9823474" cy="3836735"/>
          </a:xfrm>
        </p:spPr>
      </p:pic>
    </p:spTree>
    <p:extLst>
      <p:ext uri="{BB962C8B-B14F-4D97-AF65-F5344CB8AC3E}">
        <p14:creationId xmlns:p14="http://schemas.microsoft.com/office/powerpoint/2010/main" val="3045421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tutorials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2" b="3572"/>
          <a:stretch/>
        </p:blipFill>
        <p:spPr>
          <a:xfrm>
            <a:off x="953053" y="1657350"/>
            <a:ext cx="8629097" cy="4508336"/>
          </a:xfrm>
        </p:spPr>
      </p:pic>
    </p:spTree>
    <p:extLst>
      <p:ext uri="{BB962C8B-B14F-4D97-AF65-F5344CB8AC3E}">
        <p14:creationId xmlns:p14="http://schemas.microsoft.com/office/powerpoint/2010/main" val="427510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1" y="400050"/>
            <a:ext cx="10396882" cy="115196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en-US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Q&amp;A forum for student interaction.</a:t>
            </a:r>
            <a:br>
              <a:rPr lang="en-US" altLang="en-US" cap="none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8" b="7699"/>
          <a:stretch/>
        </p:blipFill>
        <p:spPr>
          <a:xfrm>
            <a:off x="967686" y="1191996"/>
            <a:ext cx="9052613" cy="4313314"/>
          </a:xfrm>
        </p:spPr>
      </p:pic>
    </p:spTree>
    <p:extLst>
      <p:ext uri="{BB962C8B-B14F-4D97-AF65-F5344CB8AC3E}">
        <p14:creationId xmlns:p14="http://schemas.microsoft.com/office/powerpoint/2010/main" val="3745994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0"/>
            <a:ext cx="10396882" cy="115196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you will learn on python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7976" y="1638301"/>
            <a:ext cx="10394707" cy="3834504"/>
          </a:xfrm>
        </p:spPr>
        <p:txBody>
          <a:bodyPr numCol="2">
            <a:noAutofit/>
          </a:bodyPr>
          <a:lstStyle/>
          <a:p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Variables, </a:t>
            </a:r>
          </a:p>
          <a:p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types, </a:t>
            </a:r>
          </a:p>
          <a:p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 structures</a:t>
            </a:r>
          </a:p>
          <a:p>
            <a:pPr lvl="0"/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Lists,</a:t>
            </a:r>
          </a:p>
          <a:p>
            <a:pPr lvl="0"/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Tuples,</a:t>
            </a:r>
          </a:p>
          <a:p>
            <a:pPr lvl="0"/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Dictionaries,</a:t>
            </a:r>
          </a:p>
          <a:p>
            <a:r>
              <a:rPr lang="en-US" sz="2800" cap="none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Pandas,</a:t>
            </a:r>
          </a:p>
          <a:p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cap="none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800" cap="none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seaborn</a:t>
            </a:r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Statistics and probability </a:t>
            </a:r>
          </a:p>
          <a:p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</a:p>
          <a:p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</a:t>
            </a:r>
            <a:r>
              <a:rPr lang="en-US" sz="2800" cap="none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app </a:t>
            </a:r>
            <a:endParaRPr lang="en-US" sz="2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4048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functionality for tutorials.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5"/>
          <p:cNvPicPr>
            <a:picLocks noGrp="1" noChangeAspect="1"/>
          </p:cNvPicPr>
          <p:nvPr>
            <p:ph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3" b="4003"/>
          <a:stretch/>
        </p:blipFill>
        <p:spPr>
          <a:xfrm>
            <a:off x="1429303" y="1837765"/>
            <a:ext cx="8510380" cy="4217332"/>
          </a:xfrm>
        </p:spPr>
      </p:pic>
    </p:spTree>
    <p:extLst>
      <p:ext uri="{BB962C8B-B14F-4D97-AF65-F5344CB8AC3E}">
        <p14:creationId xmlns:p14="http://schemas.microsoft.com/office/powerpoint/2010/main" val="42753395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 tracking system.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b="4545"/>
          <a:stretch/>
        </p:blipFill>
        <p:spPr>
          <a:xfrm>
            <a:off x="1626567" y="2059254"/>
            <a:ext cx="8515349" cy="4137866"/>
          </a:xfrm>
        </p:spPr>
      </p:pic>
    </p:spTree>
    <p:extLst>
      <p:ext uri="{BB962C8B-B14F-4D97-AF65-F5344CB8AC3E}">
        <p14:creationId xmlns:p14="http://schemas.microsoft.com/office/powerpoint/2010/main" val="42039705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Tutorial quizzes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3" b="3845"/>
          <a:stretch/>
        </p:blipFill>
        <p:spPr>
          <a:xfrm>
            <a:off x="912192" y="1261782"/>
            <a:ext cx="9677399" cy="4816774"/>
          </a:xfrm>
        </p:spPr>
      </p:pic>
    </p:spTree>
    <p:extLst>
      <p:ext uri="{BB962C8B-B14F-4D97-AF65-F5344CB8AC3E}">
        <p14:creationId xmlns:p14="http://schemas.microsoft.com/office/powerpoint/2010/main" val="23429862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Setup and Environment Configuration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876301" y="2268652"/>
            <a:ext cx="8343951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1.1: Install Python and Django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Install Python (recommended: latest stable version).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Install Django using pip: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38" t="37699" r="12122" b="47142"/>
          <a:stretch/>
        </p:blipFill>
        <p:spPr>
          <a:xfrm>
            <a:off x="1162050" y="4209907"/>
            <a:ext cx="8058202" cy="129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7668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723900"/>
            <a:ext cx="10396882" cy="1151965"/>
          </a:xfrm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675715"/>
            <a:ext cx="10394707" cy="3311189"/>
          </a:xfrm>
        </p:spPr>
        <p:txBody>
          <a:bodyPr numCol="1">
            <a:normAutofit/>
          </a:bodyPr>
          <a:lstStyle/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3600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1.2: Create a Virtual Environment</a:t>
            </a: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30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Isolate </a:t>
            </a:r>
            <a:r>
              <a:rPr lang="en-US" altLang="en-US" sz="3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dependencies using </a:t>
            </a:r>
            <a:r>
              <a:rPr lang="en-US" altLang="en-US" sz="30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venv</a:t>
            </a:r>
            <a:r>
              <a:rPr lang="en-US" altLang="en-US" sz="30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en-US" sz="3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5" t="39048" r="11742" b="44446"/>
          <a:stretch/>
        </p:blipFill>
        <p:spPr>
          <a:xfrm>
            <a:off x="1236041" y="3124328"/>
            <a:ext cx="7274185" cy="1291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2661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Start a Django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1600200"/>
            <a:ext cx="10394707" cy="3774385"/>
          </a:xfrm>
        </p:spPr>
        <p:txBody>
          <a:bodyPr numCol="1">
            <a:normAutofit/>
          </a:bodyPr>
          <a:lstStyle/>
          <a:p>
            <a:pPr marL="0" indent="0" algn="just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2.1: Create </a:t>
            </a:r>
            <a:r>
              <a:rPr lang="en-US" sz="3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aNew</a:t>
            </a:r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Project</a:t>
            </a:r>
          </a:p>
          <a:p>
            <a:pPr marL="0" indent="0" algn="just">
              <a:buNone/>
            </a:pPr>
            <a:r>
              <a:rPr lang="en-US" sz="30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the </a:t>
            </a:r>
            <a:r>
              <a:rPr lang="en-US" sz="3000" cap="none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en-US" sz="30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command-line utility to start a project:</a:t>
            </a: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74" t="41742" r="11931" b="40741"/>
          <a:stretch/>
        </p:blipFill>
        <p:spPr>
          <a:xfrm>
            <a:off x="952500" y="4114799"/>
            <a:ext cx="7181850" cy="136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8108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685800"/>
            <a:ext cx="10394707" cy="3311189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2.2: Run the Development </a:t>
            </a:r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</a:p>
          <a:p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Verify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the setup 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</a:p>
          <a:p>
            <a:pPr marL="0" indent="0">
              <a:buNone/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30" t="28604" r="6629" b="50847"/>
          <a:stretch/>
        </p:blipFill>
        <p:spPr>
          <a:xfrm>
            <a:off x="838200" y="3660084"/>
            <a:ext cx="9201150" cy="1626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2693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4" y="861732"/>
            <a:ext cx="8898256" cy="4355753"/>
          </a:xfrm>
        </p:spPr>
      </p:pic>
    </p:spTree>
    <p:extLst>
      <p:ext uri="{BB962C8B-B14F-4D97-AF65-F5344CB8AC3E}">
        <p14:creationId xmlns:p14="http://schemas.microsoft.com/office/powerpoint/2010/main" val="24594651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Create a Django App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7976" y="977546"/>
            <a:ext cx="10394707" cy="33111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3.1: Generate an App</a:t>
            </a:r>
          </a:p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an app within the project: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60" t="48479" r="10795" b="36362"/>
          <a:stretch/>
        </p:blipFill>
        <p:spPr>
          <a:xfrm>
            <a:off x="685801" y="3526734"/>
            <a:ext cx="8518502" cy="133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9998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71550" y="685800"/>
            <a:ext cx="10394707" cy="3311189"/>
          </a:xfrm>
        </p:spPr>
        <p:txBody>
          <a:bodyPr numCol="1">
            <a:normAutofit/>
          </a:bodyPr>
          <a:lstStyle/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3200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</a:t>
            </a:r>
            <a:r>
              <a:rPr lang="en-US" altLang="en-US" sz="3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3.2: Register the </a:t>
            </a:r>
            <a:r>
              <a:rPr lang="en-US" altLang="en-US" sz="3200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</a:p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32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en-US" sz="30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dd </a:t>
            </a:r>
            <a:r>
              <a:rPr lang="en-US" altLang="en-US" sz="3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 to the INSTALLED_APPS list in settings.py:</a:t>
            </a:r>
          </a:p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30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82" t="26583" r="5304" b="46468"/>
          <a:stretch/>
        </p:blipFill>
        <p:spPr>
          <a:xfrm>
            <a:off x="1676400" y="2568237"/>
            <a:ext cx="6438900" cy="15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131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2407</TotalTime>
  <Words>1149</Words>
  <Application>Microsoft Office PowerPoint</Application>
  <PresentationFormat>Widescreen</PresentationFormat>
  <Paragraphs>221</Paragraphs>
  <Slides>22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Impact</vt:lpstr>
      <vt:lpstr>Times New Roman</vt:lpstr>
      <vt:lpstr>Main Event</vt:lpstr>
      <vt:lpstr>PYTHON</vt:lpstr>
      <vt:lpstr>what you will learn on python</vt:lpstr>
      <vt:lpstr>Setup and Environment Configuration </vt:lpstr>
      <vt:lpstr>PowerPoint Presentation</vt:lpstr>
      <vt:lpstr>2. Start a Django Project</vt:lpstr>
      <vt:lpstr>PowerPoint Presentation</vt:lpstr>
      <vt:lpstr>PowerPoint Presentation</vt:lpstr>
      <vt:lpstr>3. Create a Django App</vt:lpstr>
      <vt:lpstr>PowerPoint Presentation</vt:lpstr>
      <vt:lpstr>Create Views and Templates</vt:lpstr>
      <vt:lpstr>PowerPoint Presentation</vt:lpstr>
      <vt:lpstr>7. Set Up URLs</vt:lpstr>
      <vt:lpstr>PowerPoint Presentation</vt:lpstr>
      <vt:lpstr>Learning REsources</vt:lpstr>
      <vt:lpstr>books</vt:lpstr>
      <vt:lpstr>forum</vt:lpstr>
      <vt:lpstr>communities</vt:lpstr>
      <vt:lpstr>Interactive tutorials</vt:lpstr>
      <vt:lpstr>Q&amp;A forum for student interaction. </vt:lpstr>
      <vt:lpstr>Search functionality for tutorials. </vt:lpstr>
      <vt:lpstr>Progress tracking system. </vt:lpstr>
      <vt:lpstr>Tutorial quizzes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</dc:title>
  <dc:creator>TNyambose</dc:creator>
  <cp:lastModifiedBy>TNyambose</cp:lastModifiedBy>
  <cp:revision>17</cp:revision>
  <dcterms:created xsi:type="dcterms:W3CDTF">2024-12-09T19:26:21Z</dcterms:created>
  <dcterms:modified xsi:type="dcterms:W3CDTF">2024-12-11T11:43:36Z</dcterms:modified>
</cp:coreProperties>
</file>

<file path=docProps/thumbnail.jpeg>
</file>